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1D9913-C77F-424A-92AE-BA66FE3ED66E}" v="7" dt="2018-12-11T17:23:18.1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75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1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28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13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601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54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69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2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13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893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5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Global Economy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24582-0C2E-4E3C-96AB-57913C0E2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FF10C-0F2A-42AE-A1D9-E66B849D4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Wealth: the total value of a country's resources (including material goods, natural resources, human resources)</a:t>
            </a:r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What are some examples of resources that contribute to Canadian wealth?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55538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24582-0C2E-4E3C-96AB-57913C0E2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FF10C-0F2A-42AE-A1D9-E66B849D4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Economy: the system of production, distribution and consumption of goods and services in an area</a:t>
            </a:r>
          </a:p>
          <a:p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What are some things that you associate with the word ECONOMY?</a:t>
            </a:r>
            <a:endParaRPr lang="en-US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398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E71D7-ED4D-4911-A1B9-8AC6E0A8D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11AD4-E359-4911-94A8-C7B234519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Gross Domestic Product (GDP): The total value of everything produced in a country over the period of a year. A measure of a country’s total wealth.</a:t>
            </a:r>
          </a:p>
          <a:p>
            <a:endParaRPr lang="en-US" sz="2800" dirty="0"/>
          </a:p>
          <a:p>
            <a:r>
              <a:rPr lang="en-US" sz="2800" dirty="0"/>
              <a:t>GDP Per Capita: The total value of everything produced in a country in a year divided by the number of citizens. </a:t>
            </a:r>
          </a:p>
        </p:txBody>
      </p:sp>
    </p:spTree>
    <p:extLst>
      <p:ext uri="{BB962C8B-B14F-4D97-AF65-F5344CB8AC3E}">
        <p14:creationId xmlns:p14="http://schemas.microsoft.com/office/powerpoint/2010/main" val="3186272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6F9AA-DA36-4540-9D98-808FC3FAE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Partners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B712E-08DF-4DF7-8489-2F07EED1C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662825"/>
            <a:ext cx="7315200" cy="5940149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With your partner, analyze the World GDP Distribution Graphic</a:t>
            </a:r>
          </a:p>
          <a:p>
            <a:endParaRPr lang="en-US" sz="2800" dirty="0"/>
          </a:p>
          <a:p>
            <a:r>
              <a:rPr lang="en-US" sz="2800"/>
              <a:t>Write down 3 observations that you can make </a:t>
            </a:r>
            <a:r>
              <a:rPr lang="en-US" sz="2800" dirty="0"/>
              <a:t>from this image</a:t>
            </a:r>
            <a:endParaRPr lang="en-US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/>
              <a:t>Write down 1 thing that you wonder or </a:t>
            </a:r>
            <a:r>
              <a:rPr lang="en-US" sz="2800" dirty="0"/>
              <a:t>question after looking at this image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841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1A2A4-56AA-46F6-9C98-2D8875C4D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are some countries wealthier than others?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D973D-DCDE-43DA-9A37-48937655B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7344" y="217127"/>
            <a:ext cx="8134708" cy="6256451"/>
          </a:xfrm>
        </p:spPr>
        <p:txBody>
          <a:bodyPr/>
          <a:lstStyle/>
          <a:p>
            <a:r>
              <a:rPr lang="en-US" sz="2800"/>
              <a:t>In partners, read the 3 textbook pages explaining why some countries tend to be wealthier than others.</a:t>
            </a:r>
            <a:endParaRPr lang="en-US" sz="2800" dirty="0"/>
          </a:p>
          <a:p>
            <a:r>
              <a:rPr lang="en-US" sz="2800"/>
              <a:t>While reading, write down 2 key points from each section under the following titles:</a:t>
            </a:r>
            <a:endParaRPr lang="en-US" sz="2800" dirty="0"/>
          </a:p>
          <a:p>
            <a:pPr marL="457200" indent="-457200" algn="ctr">
              <a:buAutoNum type="arabicPeriod"/>
            </a:pPr>
            <a:r>
              <a:rPr lang="en-US" sz="2800"/>
              <a:t>Natural Resources</a:t>
            </a:r>
            <a:endParaRPr lang="en-US" sz="2800" dirty="0"/>
          </a:p>
          <a:p>
            <a:pPr marL="457200" indent="-457200" algn="ctr">
              <a:buAutoNum type="arabicPeriod"/>
            </a:pPr>
            <a:r>
              <a:rPr lang="en-US" sz="2800"/>
              <a:t>Location</a:t>
            </a:r>
            <a:endParaRPr lang="en-US" sz="2800" dirty="0"/>
          </a:p>
          <a:p>
            <a:pPr marL="457200" indent="-457200" algn="ctr">
              <a:buAutoNum type="arabicPeriod"/>
            </a:pPr>
            <a:r>
              <a:rPr lang="en-US" sz="2800"/>
              <a:t>Human Resources</a:t>
            </a:r>
            <a:endParaRPr lang="en-US" sz="2800" dirty="0"/>
          </a:p>
          <a:p>
            <a:pPr marL="457200" indent="-457200" algn="ctr">
              <a:buAutoNum type="arabicPeriod"/>
            </a:pPr>
            <a:endParaRPr lang="en-US" sz="2800" dirty="0"/>
          </a:p>
          <a:p>
            <a:r>
              <a:rPr lang="en-US" sz="2800"/>
              <a:t>Which factor do you think has the biggest influence on a country's wealth? With your partner, prepare an argument to support your decision – will explain to class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6423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E2034-1AD6-46F2-9170-CC1592367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are some countries wealthier than others?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2EB60-EDE4-43DE-B5D8-304C08C77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4816" y="102108"/>
            <a:ext cx="7789652" cy="58826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/>
              <a:t>1. Natural Resources </a:t>
            </a:r>
          </a:p>
          <a:p>
            <a:pPr marL="0" indent="0">
              <a:buNone/>
            </a:pPr>
            <a:r>
              <a:rPr lang="en-US" sz="2800" dirty="0"/>
              <a:t>- countries with lots of natural resources tend to be wealthier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/>
              <a:t>Other countries rely on these resources so they can sell the raw material to make $</a:t>
            </a:r>
          </a:p>
          <a:p>
            <a:pPr marL="0" indent="0">
              <a:buNone/>
            </a:pPr>
            <a:r>
              <a:rPr lang="en-US" sz="2800" b="1" dirty="0"/>
              <a:t>2. Location</a:t>
            </a:r>
          </a:p>
          <a:p>
            <a:pPr marL="0" indent="0">
              <a:buNone/>
            </a:pPr>
            <a:r>
              <a:rPr lang="en-US" sz="2800" b="1" dirty="0"/>
              <a:t>-</a:t>
            </a:r>
            <a:r>
              <a:rPr lang="en-US" sz="2800" dirty="0"/>
              <a:t> if your location is central then there are lots of opportunities for trade and shipping (where you are in relation to the rest of the world)</a:t>
            </a:r>
          </a:p>
          <a:p>
            <a:pPr marL="0" indent="0">
              <a:buNone/>
            </a:pPr>
            <a:r>
              <a:rPr lang="en-US" sz="2800" dirty="0"/>
              <a:t>- what is near you (</a:t>
            </a:r>
            <a:r>
              <a:rPr lang="en-US" sz="2800" dirty="0" err="1"/>
              <a:t>geograpic</a:t>
            </a:r>
            <a:r>
              <a:rPr lang="en-US" sz="2800" dirty="0"/>
              <a:t> features that are useful, like </a:t>
            </a:r>
            <a:r>
              <a:rPr lang="en-US" sz="2800" dirty="0" err="1"/>
              <a:t>harbours</a:t>
            </a:r>
            <a:r>
              <a:rPr lang="en-US" sz="2800" dirty="0"/>
              <a:t>)</a:t>
            </a:r>
          </a:p>
          <a:p>
            <a:pPr marL="0" indent="0">
              <a:buNone/>
            </a:pPr>
            <a:r>
              <a:rPr lang="en-US" sz="2800" b="1" dirty="0"/>
              <a:t>3. Human Resources </a:t>
            </a:r>
            <a:endParaRPr lang="en-US" b="1" dirty="0"/>
          </a:p>
          <a:p>
            <a:pPr marL="0" indent="0">
              <a:buNone/>
            </a:pPr>
            <a:r>
              <a:rPr lang="en-US" sz="2800" dirty="0"/>
              <a:t>- need skilled and knowledgeable people to use and manage raw resources to create an industry</a:t>
            </a:r>
          </a:p>
          <a:p>
            <a:pPr marL="0" indent="0">
              <a:buNone/>
            </a:pPr>
            <a:r>
              <a:rPr lang="en-US" sz="2800" dirty="0"/>
              <a:t>- improving literacy rate is key to </a:t>
            </a:r>
          </a:p>
        </p:txBody>
      </p:sp>
    </p:spTree>
    <p:extLst>
      <p:ext uri="{BB962C8B-B14F-4D97-AF65-F5344CB8AC3E}">
        <p14:creationId xmlns:p14="http://schemas.microsoft.com/office/powerpoint/2010/main" val="584002582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0</TotalTime>
  <Words>187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Corbel</vt:lpstr>
      <vt:lpstr>Wingdings 2</vt:lpstr>
      <vt:lpstr>Frame</vt:lpstr>
      <vt:lpstr>Global Economy </vt:lpstr>
      <vt:lpstr>Key Definitions</vt:lpstr>
      <vt:lpstr>Key Definitions</vt:lpstr>
      <vt:lpstr>Key Definitions</vt:lpstr>
      <vt:lpstr>Partners</vt:lpstr>
      <vt:lpstr>Why are some countries wealthier than others?</vt:lpstr>
      <vt:lpstr>Why are some countries wealthier than others?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Kelsey Hallahan</dc:creator>
  <cp:lastModifiedBy>Kelsey Hallahan</cp:lastModifiedBy>
  <cp:revision>197</cp:revision>
  <dcterms:created xsi:type="dcterms:W3CDTF">2013-07-15T20:26:40Z</dcterms:created>
  <dcterms:modified xsi:type="dcterms:W3CDTF">2019-01-09T20:31:40Z</dcterms:modified>
</cp:coreProperties>
</file>