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85AAB-1B07-4F46-BD3C-7AE46E57D6C8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B8F1C-8C20-471F-A4CA-C73F2138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4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6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1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6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8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11/22/2018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4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0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8C27-6AD9-45C7-8191-1260702F2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Scatterplots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6EC18-D1C2-4B4D-8CB4-5E00677E01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Connections with Data</a:t>
            </a:r>
          </a:p>
        </p:txBody>
      </p:sp>
    </p:spTree>
    <p:extLst>
      <p:ext uri="{BB962C8B-B14F-4D97-AF65-F5344CB8AC3E}">
        <p14:creationId xmlns:p14="http://schemas.microsoft.com/office/powerpoint/2010/main" val="10689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E6972-881A-418F-ADC3-B424841F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 scatterplot?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F4059-8CB9-4DE8-8A09-FA74EE29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It is a graph that has 2 independent sets of data (2 variables that do not depend on each other)</a:t>
            </a:r>
          </a:p>
          <a:p>
            <a:endParaRPr lang="en-CA" sz="2800" dirty="0"/>
          </a:p>
          <a:p>
            <a:r>
              <a:rPr lang="en-CA" sz="2800" dirty="0"/>
              <a:t>These graphs allow us to SEE if there are connections between the data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01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A3B9-4010-46EF-9CA9-501CB79C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42623"/>
            <a:ext cx="10058400" cy="1609344"/>
          </a:xfrm>
        </p:spPr>
        <p:txBody>
          <a:bodyPr/>
          <a:lstStyle/>
          <a:p>
            <a:r>
              <a:rPr lang="en-CA" dirty="0"/>
              <a:t>What is a scatterplot?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15DBC3-9C3A-4D30-82F7-0858BD03B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507646"/>
              </p:ext>
            </p:extLst>
          </p:nvPr>
        </p:nvGraphicFramePr>
        <p:xfrm>
          <a:off x="976664" y="2758892"/>
          <a:ext cx="50292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481369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Line Graph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5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Let’s think about the temperature line graph 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The X-axis is the independent variable (the months) – the months do not change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The Y-axis is the dependent variable (what the temperature is) – this changes based on the X-axis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**The month determines the temperature**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Each line is a different location in the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73669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D72207-E1C3-4D0F-A5E6-363BB93EAACB}"/>
              </a:ext>
            </a:extLst>
          </p:cNvPr>
          <p:cNvSpPr/>
          <p:nvPr/>
        </p:nvSpPr>
        <p:spPr>
          <a:xfrm>
            <a:off x="1194379" y="1405050"/>
            <a:ext cx="106666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It is a graph that has 2 independent sets of data (2 variables that do not depend on each other)</a:t>
            </a:r>
          </a:p>
          <a:p>
            <a:endParaRPr lang="en-CA" dirty="0"/>
          </a:p>
          <a:p>
            <a:r>
              <a:rPr lang="en-CA" dirty="0"/>
              <a:t>What does this mean?   TO understand this,  let’s look at an example that </a:t>
            </a:r>
            <a:r>
              <a:rPr lang="en-CA" b="1" dirty="0"/>
              <a:t>ISN’T</a:t>
            </a:r>
            <a:r>
              <a:rPr lang="en-CA" dirty="0"/>
              <a:t> a scatterplot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5E402A-C11D-4D70-964B-1A0AFE56B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726" y="2758892"/>
            <a:ext cx="52863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0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A3B9-4010-46EF-9CA9-501CB79C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261053"/>
            <a:ext cx="10058400" cy="1609344"/>
          </a:xfrm>
        </p:spPr>
        <p:txBody>
          <a:bodyPr/>
          <a:lstStyle/>
          <a:p>
            <a:r>
              <a:rPr lang="en-CA" dirty="0"/>
              <a:t>What is a scatterplot?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15DBC3-9C3A-4D30-82F7-0858BD03B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703755"/>
              </p:ext>
            </p:extLst>
          </p:nvPr>
        </p:nvGraphicFramePr>
        <p:xfrm>
          <a:off x="6245256" y="2052836"/>
          <a:ext cx="5761656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656">
                  <a:extLst>
                    <a:ext uri="{9D8B030D-6E8A-4147-A177-3AD203B41FA5}">
                      <a16:colId xmlns:a16="http://schemas.microsoft.com/office/drawing/2014/main" val="481369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Scatterplot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5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Let’s think about this graph: The Height and Weight of Children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The X-axis is an independent variable (the height of a person) – this doesn’t depend on someone’s weight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The Y-axis is another independent variable (the weight of someone) – also doesn’t depend on height</a:t>
                      </a:r>
                    </a:p>
                    <a:p>
                      <a:endParaRPr lang="en-CA" dirty="0"/>
                    </a:p>
                    <a:p>
                      <a:r>
                        <a:rPr lang="en-CA" dirty="0"/>
                        <a:t>Each point on the graph is one of the kids used in the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73669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D72207-E1C3-4D0F-A5E6-363BB93EAACB}"/>
              </a:ext>
            </a:extLst>
          </p:cNvPr>
          <p:cNvSpPr/>
          <p:nvPr/>
        </p:nvSpPr>
        <p:spPr>
          <a:xfrm>
            <a:off x="1051245" y="990957"/>
            <a:ext cx="106666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It is a graph that has 2 independent sets of data (2 variables that do not depend on each other)</a:t>
            </a:r>
          </a:p>
          <a:p>
            <a:endParaRPr lang="en-CA" dirty="0"/>
          </a:p>
          <a:p>
            <a:r>
              <a:rPr lang="en-CA" dirty="0"/>
              <a:t>What does this mean?   Now let’s look at a scatterplot graph to understand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F30284-6054-4116-AC36-D8543CE84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75" y="2150184"/>
            <a:ext cx="5761656" cy="27935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820C591-0C5D-4398-A5D2-6B68C8150B45}"/>
              </a:ext>
            </a:extLst>
          </p:cNvPr>
          <p:cNvSpPr/>
          <p:nvPr/>
        </p:nvSpPr>
        <p:spPr>
          <a:xfrm>
            <a:off x="84509" y="5954185"/>
            <a:ext cx="1206174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dirty="0"/>
              <a:t>We see that even though the 2 variables don’t depend on each other (one doesn’t cause the other one to change), we can see that they are related – because the dots seem to “move” together</a:t>
            </a:r>
          </a:p>
        </p:txBody>
      </p:sp>
    </p:spTree>
    <p:extLst>
      <p:ext uri="{BB962C8B-B14F-4D97-AF65-F5344CB8AC3E}">
        <p14:creationId xmlns:p14="http://schemas.microsoft.com/office/powerpoint/2010/main" val="416650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5DE3-78B7-4A7A-9B5A-8A40C0DB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163797"/>
            <a:ext cx="10058400" cy="1609344"/>
          </a:xfrm>
        </p:spPr>
        <p:txBody>
          <a:bodyPr/>
          <a:lstStyle/>
          <a:p>
            <a:r>
              <a:rPr lang="en-CA" dirty="0"/>
              <a:t>Connections between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19451-BC64-4B47-A773-1763AC330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73141"/>
            <a:ext cx="10058400" cy="641670"/>
          </a:xfrm>
        </p:spPr>
        <p:txBody>
          <a:bodyPr/>
          <a:lstStyle/>
          <a:p>
            <a:r>
              <a:rPr lang="en-CA" dirty="0"/>
              <a:t>Correlation = connection. This tells us if one variable is likely influencing the other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7FD54F-43DA-4606-96B9-C27F08627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2404872"/>
            <a:ext cx="91725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BA8A-AB90-46FB-ADC6-3CF2662D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4155"/>
            <a:ext cx="10058400" cy="1609344"/>
          </a:xfrm>
        </p:spPr>
        <p:txBody>
          <a:bodyPr/>
          <a:lstStyle/>
          <a:p>
            <a:r>
              <a:rPr lang="en-CA" dirty="0"/>
              <a:t>Making our own Scatterplots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95974-E65C-4B8D-A86F-33573BC07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39" y="1541417"/>
            <a:ext cx="10803835" cy="4630783"/>
          </a:xfrm>
        </p:spPr>
        <p:txBody>
          <a:bodyPr/>
          <a:lstStyle/>
          <a:p>
            <a:r>
              <a:rPr lang="en-CA" dirty="0"/>
              <a:t>You and a partner will use Microsoft Excel to create scatterplots of your own.</a:t>
            </a:r>
          </a:p>
          <a:p>
            <a:r>
              <a:rPr lang="en-CA" dirty="0"/>
              <a:t>We will be examining different indicators of quality of life to see if some of these are related to one another. </a:t>
            </a:r>
          </a:p>
          <a:p>
            <a:r>
              <a:rPr lang="en-CA" dirty="0"/>
              <a:t>Each data chart below will be converted into a scatterplot graph to be analyzed.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F87450-7957-4DF0-A2D3-2CAAE5DEE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44157"/>
              </p:ext>
            </p:extLst>
          </p:nvPr>
        </p:nvGraphicFramePr>
        <p:xfrm>
          <a:off x="692424" y="3547474"/>
          <a:ext cx="3060970" cy="28258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55506">
                  <a:extLst>
                    <a:ext uri="{9D8B030D-6E8A-4147-A177-3AD203B41FA5}">
                      <a16:colId xmlns:a16="http://schemas.microsoft.com/office/drawing/2014/main" val="1673313686"/>
                    </a:ext>
                  </a:extLst>
                </a:gridCol>
                <a:gridCol w="1020324">
                  <a:extLst>
                    <a:ext uri="{9D8B030D-6E8A-4147-A177-3AD203B41FA5}">
                      <a16:colId xmlns:a16="http://schemas.microsoft.com/office/drawing/2014/main" val="1400224088"/>
                    </a:ext>
                  </a:extLst>
                </a:gridCol>
                <a:gridCol w="985140">
                  <a:extLst>
                    <a:ext uri="{9D8B030D-6E8A-4147-A177-3AD203B41FA5}">
                      <a16:colId xmlns:a16="http://schemas.microsoft.com/office/drawing/2014/main" val="2599211791"/>
                    </a:ext>
                  </a:extLst>
                </a:gridCol>
              </a:tblGrid>
              <a:tr h="627976"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2014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Life </a:t>
                      </a:r>
                    </a:p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Expectency</a:t>
                      </a:r>
                      <a:endParaRPr lang="en-CA" sz="14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(years)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Healthcare</a:t>
                      </a: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Spending </a:t>
                      </a: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(% GDP)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661081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Country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2283266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Angola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51.9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3.49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2319774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Bulgaria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73.5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7.27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4823199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Canada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81.5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11.18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576834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Iran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74.0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5.95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4302996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Mongolia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67.5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5.26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2643578"/>
                  </a:ext>
                </a:extLst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Switzerland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82.6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10.86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94209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1C2FC7-07C9-410D-8BCD-5AF16ED8E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99211"/>
              </p:ext>
            </p:extLst>
          </p:nvPr>
        </p:nvGraphicFramePr>
        <p:xfrm>
          <a:off x="3997469" y="3547474"/>
          <a:ext cx="3213228" cy="282935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86989">
                  <a:extLst>
                    <a:ext uri="{9D8B030D-6E8A-4147-A177-3AD203B41FA5}">
                      <a16:colId xmlns:a16="http://schemas.microsoft.com/office/drawing/2014/main" val="3014577378"/>
                    </a:ext>
                  </a:extLst>
                </a:gridCol>
                <a:gridCol w="1050756">
                  <a:extLst>
                    <a:ext uri="{9D8B030D-6E8A-4147-A177-3AD203B41FA5}">
                      <a16:colId xmlns:a16="http://schemas.microsoft.com/office/drawing/2014/main" val="585453048"/>
                    </a:ext>
                  </a:extLst>
                </a:gridCol>
                <a:gridCol w="1075483">
                  <a:extLst>
                    <a:ext uri="{9D8B030D-6E8A-4147-A177-3AD203B41FA5}">
                      <a16:colId xmlns:a16="http://schemas.microsoft.com/office/drawing/2014/main" val="3204660498"/>
                    </a:ext>
                  </a:extLst>
                </a:gridCol>
              </a:tblGrid>
              <a:tr h="565178"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2013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Years of</a:t>
                      </a: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Schooling</a:t>
                      </a: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(Children)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Employment</a:t>
                      </a: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Rate </a:t>
                      </a:r>
                    </a:p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(% of Pop)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30157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Country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567510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Norway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17.6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96.5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20524865"/>
                  </a:ext>
                </a:extLst>
              </a:tr>
              <a:tr h="28605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Canada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15.9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92.9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796893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Japan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15.3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95.9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7515092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Cuba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14.5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96.8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707286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Thailand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13.1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99.2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8778670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India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11.7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96.3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8968010"/>
                  </a:ext>
                </a:extLst>
              </a:tr>
              <a:tr h="282589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Chad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>
                          <a:effectLst/>
                        </a:rPr>
                        <a:t>7.4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u="none" strike="noStrike" dirty="0">
                          <a:effectLst/>
                        </a:rPr>
                        <a:t>91.4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570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ABE37C-B0DF-4E1D-84E0-32196AAF3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55719"/>
              </p:ext>
            </p:extLst>
          </p:nvPr>
        </p:nvGraphicFramePr>
        <p:xfrm>
          <a:off x="7454773" y="3547474"/>
          <a:ext cx="3448358" cy="28258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22123">
                  <a:extLst>
                    <a:ext uri="{9D8B030D-6E8A-4147-A177-3AD203B41FA5}">
                      <a16:colId xmlns:a16="http://schemas.microsoft.com/office/drawing/2014/main" val="2532171280"/>
                    </a:ext>
                  </a:extLst>
                </a:gridCol>
                <a:gridCol w="911241">
                  <a:extLst>
                    <a:ext uri="{9D8B030D-6E8A-4147-A177-3AD203B41FA5}">
                      <a16:colId xmlns:a16="http://schemas.microsoft.com/office/drawing/2014/main" val="3744117045"/>
                    </a:ext>
                  </a:extLst>
                </a:gridCol>
                <a:gridCol w="1314994">
                  <a:extLst>
                    <a:ext uri="{9D8B030D-6E8A-4147-A177-3AD203B41FA5}">
                      <a16:colId xmlns:a16="http://schemas.microsoft.com/office/drawing/2014/main" val="2326093431"/>
                    </a:ext>
                  </a:extLst>
                </a:gridCol>
              </a:tblGrid>
              <a:tr h="556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of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Schooling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(Children)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ppl over 15)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200691"/>
                  </a:ext>
                </a:extLst>
              </a:tr>
              <a:tr h="31970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5582190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Norway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4792912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616607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397069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385132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Thailand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778663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0636000"/>
                  </a:ext>
                </a:extLst>
              </a:tr>
              <a:tr h="278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1485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570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471</Words>
  <Application>Microsoft Office PowerPoint</Application>
  <PresentationFormat>Widescreen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Rockwell Condensed</vt:lpstr>
      <vt:lpstr>Wingdings</vt:lpstr>
      <vt:lpstr>Wood Type</vt:lpstr>
      <vt:lpstr>Scatterplots</vt:lpstr>
      <vt:lpstr>What is a scatterplot?</vt:lpstr>
      <vt:lpstr>What is a scatterplot?</vt:lpstr>
      <vt:lpstr>What is a scatterplot?</vt:lpstr>
      <vt:lpstr>Connections between data </vt:lpstr>
      <vt:lpstr>Making our own Scatterplots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 &amp; Population Density</dc:title>
  <dc:creator>Hallahan, Kelsey</dc:creator>
  <cp:lastModifiedBy>Kelsey Hallahan</cp:lastModifiedBy>
  <cp:revision>448</cp:revision>
  <dcterms:created xsi:type="dcterms:W3CDTF">2018-10-09T12:20:51Z</dcterms:created>
  <dcterms:modified xsi:type="dcterms:W3CDTF">2018-11-22T14:17:47Z</dcterms:modified>
</cp:coreProperties>
</file>